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1" r:id="rId4"/>
    <p:sldId id="262" r:id="rId5"/>
    <p:sldId id="264" r:id="rId6"/>
    <p:sldId id="265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D4DC6E-1DD9-4984-B404-E928921FCBAA}" v="1" dt="2024-07-13T16:35:53.0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2" autoAdjust="0"/>
    <p:restoredTop sz="94694"/>
  </p:normalViewPr>
  <p:slideViewPr>
    <p:cSldViewPr snapToGrid="0">
      <p:cViewPr varScale="1">
        <p:scale>
          <a:sx n="91" d="100"/>
          <a:sy n="91" d="100"/>
        </p:scale>
        <p:origin x="23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ED667-0905-4086-88FE-F641A5190060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8C223-AFB2-4107-A50B-56A5F804C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37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40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05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66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172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72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42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53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6DCF0-2381-E261-2F9F-0C8C5BFF89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212E62-7FDD-082E-5012-B380694725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43164-AE0D-3A30-69DE-EB5F86180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22C33-0C66-9A1A-EE7D-10D9E7420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DD3A8-82F2-8E89-34B7-6E3187949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134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C1112-4638-7AB7-4475-DAA318413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CC49D0-CF7D-E35E-9A48-9973F8732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ECF2B-F9C5-FD74-B8BC-E6AD33252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4F623-C1BA-836D-B79D-7F65A9C6C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BF9A0-E726-4A45-376D-6EACA1CAC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2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6E4537-8756-A35D-C776-8995EF06D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6DA75-79CC-E198-D178-7A5F61FBF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7A8AE-82D8-1CAC-7408-3D3D66E13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6E818-9F4F-F509-8EFC-6A23AD717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C9077-7493-92EC-50B3-ADC3B4E8B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77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4D636-A00D-C7EA-5EAE-1FF0E377D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CE1F5-9382-4E39-B4B5-876F36916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47C35-E555-9FBC-B552-7C1F98A03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886F9-EA0E-F7A7-2461-EA828B248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CE0D6-D82D-6D7F-D23B-B572BC89E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84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2511E-9FAC-0C58-CBD4-FE1830A4B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BB898-8DC2-EB6B-CC28-319BA1D65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5C27B-170F-F903-3AE1-475A32D08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C599D-5641-A0AF-0FFA-29290FF23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332FC-634B-E04A-1ACF-660B05176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3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2C3CE-2B26-490D-3B14-E8F9E743A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325AE-6722-D76D-A0BF-4B8E6E5CB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AF3D1-88C1-412A-6DA5-0523EEAD3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C2BFBA-5265-DB49-083B-4AECE043D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0815C-1C80-4122-D8F6-F10D44F2C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C29FFC-7B73-5638-FA15-FADC17AEF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C84E4-FFFA-BDFA-23F9-788AF3C80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06171-7CDF-E5B6-E2D6-506E5780D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053653-91CE-46E9-FC95-69C43FE7F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76622D-2BBA-2255-3A8B-925F44771E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40348F-41C5-B201-B6BA-43B3BD7DAB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178F28-B3AD-2A1F-CE4B-0CA780F8E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DEE7C4-97C9-9869-800A-E0C4CD0F4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CF3C13-205C-CCF4-E9A6-432BA4A4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2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918FD-8F14-9C22-8EB1-D16AF895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D1CB11-387E-FC3A-8AE8-BE817D29C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ED860D-A403-389F-AA5B-32A9B7B14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D8D835-AA62-216F-D352-E76B9D278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6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21404F-99BF-2273-4AFD-EE00329DD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8C81C0-82ED-BA68-B6E6-C4F8BE916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9432F5-5613-3C6F-20E5-E4AE75EC7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7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E95AD-CAC2-0EFA-2373-85782F261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F81C0-FA18-AFE8-049C-1E7B7F7C0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A61A2-5F54-0774-C2B0-E46AF5799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1266A2-1375-C945-0E09-9F677E1C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3E7AB-1637-3F7B-6828-C06230488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6E2992-7C61-FE1D-EC68-7ED0A31C2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4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7BA1C-4DCE-63C2-A166-0E8532C91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A387E1-E26B-50C6-279E-C11D6E2437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3F1113-B001-4392-CE0A-DB82AAB8E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BE2C5-3278-8BA5-C5BA-7BB2A2800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08B7CA-DC09-B8EA-E410-CFDE2860C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BDD99-C714-8F3E-7F1D-205A683AE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B9D21E-AFC0-2973-ED8C-CFAC49F73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E9CD1-D845-FA05-1FD5-437235E48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F49FB-41EB-EFB6-257F-C6A68230BF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AF98E8-0062-48E0-A499-3C30143AB4FF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ED356-37DC-764E-71C3-C1540DF78B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89197-0FC9-D308-869A-E7973F31B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4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na01.safelinks.protection.outlook.com/?url=https%3A%2F%2Fwww.ntia.gov%2Fprogram%2Fdigital-equity-act-programs%2Fdigital-equity-competitive-grant-program&amp;data=05%7C02%7C%7C84b7519848ce4d564f5108dca28bfaf2%7C84df9e7fe9f640afb435aaaaaaaaaaaa%7C1%7C0%7C638563969322340023%7CUnknown%7CTWFpbGZsb3d8eyJWIjoiMC4wLjAwMDAiLCJQIjoiV2luMzIiLCJBTiI6Ik1haWwiLCJXVCI6Mn0%3D%7C0%7C%7C%7C&amp;sdata=H5%2BHFazHmqagDwudzVOx8hz79XDR%2B1Z%2FnK%2B5AVTB2tQ%3D&amp;reserved=0" TargetMode="External"/><Relationship Id="rId7" Type="http://schemas.openxmlformats.org/officeDocument/2006/relationships/hyperlink" Target="https://extension.missouri.edu/programs/apex-accelerator?gad_source=1&amp;gclid=Cj0KCQjwhb60BhClARIsABGGtw_yK5vJYvjvr_jz7R6hC3aG8La5ZFjkSKCiAvk-r6r2OVWX1Cafxi0aAlqDEALw_wcB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01.safelinks.protection.outlook.com/?url=https%3A%2F%2Fmtgis-portal.geo.census.gov%2Farcgis%2Fapps%2Fwebappviewer%2Findex.html%3Fid%3Dc5e6cf675865464a90ff1573c5072b42&amp;data=05%7C02%7C%7C84b7519848ce4d564f5108dca28bfaf2%7C84df9e7fe9f640afb435aaaaaaaaaaaa%7C1%7C0%7C638563969322382685%7CUnknown%7CTWFpbGZsb3d8eyJWIjoiMC4wLjAwMDAiLCJQIjoiV2luMzIiLCJBTiI6Ik1haWwiLCJXVCI6Mn0%3D%7C0%7C%7C%7C&amp;sdata=ZAGYfrrPrRCc8O%2FExp7UCFJil86qcFA4AYafRf9x3qE%3D&amp;reserved=0" TargetMode="External"/><Relationship Id="rId5" Type="http://schemas.openxmlformats.org/officeDocument/2006/relationships/hyperlink" Target="https://na01.safelinks.protection.outlook.com/?url=https%3A%2F%2Fbroadbandusa.ntia.gov%2Fsites%2Fdefault%2Ffiles%2F2024-06%2FDE_Competitive_Grant_Get_Ready_One_Pager.pdf&amp;data=05%7C02%7C%7C84b7519848ce4d564f5108dca28bfaf2%7C84df9e7fe9f640afb435aaaaaaaaaaaa%7C1%7C0%7C638563969322376043%7CUnknown%7CTWFpbGZsb3d8eyJWIjoiMC4wLjAwMDAiLCJQIjoiV2luMzIiLCJBTiI6Ik1haWwiLCJXVCI6Mn0%3D%7C0%7C%7C%7C&amp;sdata=RnCNmIoQ%2BKjwBRtifzua7IMzVuIEamPjrIgZOIftI%2Bg%3D&amp;reserved=0" TargetMode="External"/><Relationship Id="rId4" Type="http://schemas.openxmlformats.org/officeDocument/2006/relationships/hyperlink" Target="https://na01.safelinks.protection.outlook.com/?url=https%3A%2F%2Fbroadbandusa.ntia.gov%2Ftechnical-assistance%2FDE_Act_at_a_glance&amp;data=05%7C02%7C%7C84b7519848ce4d564f5108dca28bfaf2%7C84df9e7fe9f640afb435aaaaaaaaaaaa%7C1%7C0%7C638563969322366040%7CUnknown%7CTWFpbGZsb3d8eyJWIjoiMC4wLjAwMDAiLCJQIjoiV2luMzIiLCJBTiI6Ik1haWwiLCJXVCI6Mn0%3D%7C0%7C%7C%7C&amp;sdata=8T725A6DvKiatAyzmFFccP1VR1%2FwwAw6p7RsSpOmEqU%3D&amp;reserved=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aniedunning@hotmail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janie@showmebroadband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F0CE3D-DAEC-57DB-91CD-42C3FC4BC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dirty="0"/>
              <a:t> SHOW ME BROADBAND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F7BA38CA-1B7A-3106-8B2D-0C2F0AD1C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Dedicated to ensuring that every home, farm, and business in Missouri has fast, reliable, and affordable internet.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14AAC76-C3E7-0835-BA80-F4417C47F2FD}"/>
              </a:ext>
            </a:extLst>
          </p:cNvPr>
          <p:cNvSpPr txBox="1"/>
          <p:nvPr/>
        </p:nvSpPr>
        <p:spPr>
          <a:xfrm>
            <a:off x="335902" y="6372808"/>
            <a:ext cx="1754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July, 2024</a:t>
            </a:r>
          </a:p>
          <a:p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8E67CB-5D3F-E9CE-816B-84553E753E16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46140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/>
          <a:lstStyle/>
          <a:p>
            <a:r>
              <a:rPr lang="en-US" b="1" dirty="0"/>
              <a:t>AGENDA	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832" y="1686187"/>
            <a:ext cx="10515600" cy="4431782"/>
          </a:xfrm>
        </p:spPr>
        <p:txBody>
          <a:bodyPr>
            <a:normAutofit/>
          </a:bodyPr>
          <a:lstStyle/>
          <a:p>
            <a:r>
              <a:rPr lang="en-US" dirty="0"/>
              <a:t>Updates from: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BJ Tanksley, Director, Missouri Office of Broadband</a:t>
            </a:r>
          </a:p>
          <a:p>
            <a:pPr lvl="1"/>
            <a:r>
              <a:rPr lang="en-US" dirty="0"/>
              <a:t>Amy VanDeVelde, Federal Program Officer, NTIA</a:t>
            </a:r>
          </a:p>
          <a:p>
            <a:pPr lvl="1"/>
            <a:r>
              <a:rPr lang="en-US" dirty="0"/>
              <a:t>Representative Louis Riggs, MO State Legislator</a:t>
            </a:r>
          </a:p>
          <a:p>
            <a:r>
              <a:rPr lang="en-US" dirty="0"/>
              <a:t>SMB Miscellaneous Updates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97250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/>
          <a:lstStyle/>
          <a:p>
            <a:r>
              <a:rPr lang="en-US" b="1" dirty="0"/>
              <a:t>SMB Updates	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832" y="1308683"/>
            <a:ext cx="10515600" cy="49998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Broadband Breakthrough Program</a:t>
            </a:r>
          </a:p>
          <a:p>
            <a:pPr lvl="1"/>
            <a:r>
              <a:rPr lang="en-US" dirty="0"/>
              <a:t>Sponsored by Benton Institute</a:t>
            </a:r>
          </a:p>
          <a:p>
            <a:pPr lvl="1"/>
            <a:r>
              <a:rPr lang="en-US" dirty="0"/>
              <a:t>Assist counties to be prepared to have a plan and providers to apply for BEAD funds</a:t>
            </a:r>
          </a:p>
          <a:p>
            <a:pPr lvl="1"/>
            <a:r>
              <a:rPr lang="en-US" dirty="0"/>
              <a:t>Applications received from and Awards for participation in the program to 12 counties in MO</a:t>
            </a:r>
          </a:p>
          <a:p>
            <a:pPr lvl="2"/>
            <a:r>
              <a:rPr lang="en-US" dirty="0"/>
              <a:t>Caldwell</a:t>
            </a:r>
          </a:p>
          <a:p>
            <a:pPr lvl="2"/>
            <a:r>
              <a:rPr lang="en-US" dirty="0"/>
              <a:t>Dade</a:t>
            </a:r>
          </a:p>
          <a:p>
            <a:pPr lvl="2"/>
            <a:r>
              <a:rPr lang="en-US" dirty="0"/>
              <a:t>Dallas</a:t>
            </a:r>
          </a:p>
          <a:p>
            <a:pPr lvl="2"/>
            <a:r>
              <a:rPr lang="en-US" dirty="0"/>
              <a:t>Holt</a:t>
            </a:r>
          </a:p>
          <a:p>
            <a:pPr lvl="2"/>
            <a:r>
              <a:rPr lang="en-US" dirty="0"/>
              <a:t>Lincoln</a:t>
            </a:r>
          </a:p>
          <a:p>
            <a:pPr lvl="2"/>
            <a:r>
              <a:rPr lang="en-US" dirty="0"/>
              <a:t>Mississippi</a:t>
            </a:r>
          </a:p>
          <a:p>
            <a:pPr lvl="2"/>
            <a:r>
              <a:rPr lang="en-US" dirty="0"/>
              <a:t>New Madrid</a:t>
            </a:r>
          </a:p>
          <a:p>
            <a:pPr lvl="2"/>
            <a:r>
              <a:rPr lang="en-US" dirty="0"/>
              <a:t>Pemiscot</a:t>
            </a:r>
          </a:p>
          <a:p>
            <a:pPr lvl="2"/>
            <a:r>
              <a:rPr lang="en-US" dirty="0"/>
              <a:t>Perry</a:t>
            </a:r>
          </a:p>
          <a:p>
            <a:pPr lvl="2"/>
            <a:r>
              <a:rPr lang="en-US" dirty="0"/>
              <a:t>Polk</a:t>
            </a:r>
          </a:p>
          <a:p>
            <a:pPr lvl="2"/>
            <a:r>
              <a:rPr lang="en-US" dirty="0"/>
              <a:t>Ripley</a:t>
            </a:r>
          </a:p>
          <a:p>
            <a:pPr lvl="2"/>
            <a:r>
              <a:rPr lang="en-US" dirty="0"/>
              <a:t>Wayne</a:t>
            </a:r>
          </a:p>
          <a:p>
            <a:pPr lvl="1"/>
            <a:r>
              <a:rPr lang="en-US" dirty="0"/>
              <a:t>CONGRATULATIONS TO THESE COUNTIES!</a:t>
            </a:r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95771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751" y="297988"/>
            <a:ext cx="11392249" cy="779463"/>
          </a:xfrm>
        </p:spPr>
        <p:txBody>
          <a:bodyPr>
            <a:normAutofit/>
          </a:bodyPr>
          <a:lstStyle/>
          <a:p>
            <a:r>
              <a:rPr lang="en-US" sz="3600" b="1" dirty="0"/>
              <a:t>Information Requested or Discussed During Meeting	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832" y="1308683"/>
            <a:ext cx="10515600" cy="4999838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Amy VanDeVelde</a:t>
            </a:r>
          </a:p>
          <a:p>
            <a:pPr marL="914400" lvl="2">
              <a:spcBef>
                <a:spcPts val="0"/>
              </a:spcBef>
            </a:pPr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Here are the three publicly available resources to help potential applicants prepare for the Competitive Digital Equity Act NOFO release later in July:</a:t>
            </a:r>
          </a:p>
          <a:p>
            <a:pPr marL="1371600" lvl="3">
              <a:spcBef>
                <a:spcPts val="0"/>
              </a:spcBef>
            </a:pPr>
            <a:r>
              <a:rPr lang="en-US" sz="16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  <a:hlinkClick r:id="rId3"/>
              </a:rPr>
              <a:t>Digital Equity Competitive Grant Program | National Telecommunications and Information Administration (ntia.gov)</a:t>
            </a:r>
            <a:endParaRPr lang="en-US" sz="1600" u="sng" dirty="0">
              <a:solidFill>
                <a:srgbClr val="467886"/>
              </a:solidFill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1371600" lvl="3">
              <a:spcBef>
                <a:spcPts val="0"/>
              </a:spcBef>
            </a:pPr>
            <a:r>
              <a:rPr lang="en-US" sz="18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  <a:hlinkClick r:id="rId4"/>
              </a:rPr>
              <a:t>Digital Equity Act at a Glance | </a:t>
            </a:r>
            <a:r>
              <a:rPr lang="en-US" sz="1800" u="sng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  <a:hlinkClick r:id="rId4"/>
              </a:rPr>
              <a:t>BroadbandUSA</a:t>
            </a:r>
            <a:r>
              <a:rPr lang="en-US" sz="18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  <a:hlinkClick r:id="rId4"/>
              </a:rPr>
              <a:t> (ntia.gov)</a:t>
            </a:r>
            <a:endParaRPr lang="en-US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1371600" lvl="3">
              <a:spcBef>
                <a:spcPts val="0"/>
              </a:spcBef>
            </a:pPr>
            <a:r>
              <a:rPr lang="en-US" sz="18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  <a:hlinkClick r:id="rId5" tooltip="https://broadbandusa.ntia.gov/sites/default/files/2024-06/de_competitive_grant_get_ready_one_pager.pdf"/>
              </a:rPr>
              <a:t>Competitive Grant Program Get Ready One Pager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914400" lvl="2">
              <a:spcBef>
                <a:spcPts val="0"/>
              </a:spcBef>
            </a:pPr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Amy also recommended using the </a:t>
            </a:r>
            <a:r>
              <a:rPr lang="en-US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6"/>
              </a:rPr>
              <a:t>Digital Equity Act Population Viewer</a:t>
            </a:r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to understand how many people are in each Covered Population in the area an applicant would serve</a:t>
            </a:r>
            <a:endParaRPr lang="en-US" dirty="0"/>
          </a:p>
          <a:p>
            <a:pPr lvl="1"/>
            <a:r>
              <a:rPr lang="en-US" dirty="0"/>
              <a:t>Assistance with SAM registration and other services to receive grants</a:t>
            </a:r>
          </a:p>
          <a:p>
            <a:pPr lvl="2"/>
            <a:r>
              <a:rPr lang="en-US" sz="1800" dirty="0"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If you need FREE help, try this resource: </a:t>
            </a:r>
            <a:r>
              <a:rPr lang="en-US" sz="1800" u="sng" dirty="0">
                <a:solidFill>
                  <a:srgbClr val="467886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  <a:hlinkClick r:id="rId7"/>
              </a:rPr>
              <a:t>https://extension.missouri.edu/programs/apex-accelerator?gad_source=1&amp;gclid=Cj0KCQjwhb60BhClARIsABGGtw_yK5vJYvjvr_jz7R6hC3aG8La5ZFjkSKCiAvk-r6r2OVWX1Cafxi0aAlqDEALw_wcB</a:t>
            </a:r>
            <a:endParaRPr lang="en-US" sz="1800" u="sng" dirty="0">
              <a:solidFill>
                <a:srgbClr val="467886"/>
              </a:solidFill>
              <a:effectLst/>
              <a:latin typeface="Segoe UI" panose="020B0502040204020203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/>
            <a:endParaRPr lang="en-US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2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642170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751" y="297988"/>
            <a:ext cx="11392249" cy="779463"/>
          </a:xfrm>
        </p:spPr>
        <p:txBody>
          <a:bodyPr>
            <a:normAutofit/>
          </a:bodyPr>
          <a:lstStyle/>
          <a:p>
            <a:r>
              <a:rPr lang="en-US" sz="3600" b="1" dirty="0"/>
              <a:t>Information Requested or Discussed During Meeting	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832" y="1367405"/>
            <a:ext cx="10515600" cy="4941115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B J Tanksley</a:t>
            </a:r>
          </a:p>
          <a:p>
            <a:pPr lvl="2"/>
            <a:r>
              <a:rPr lang="en-US" dirty="0"/>
              <a:t>Challenge process not complete yet – probably end of next week – map will change as a result</a:t>
            </a:r>
          </a:p>
          <a:p>
            <a:pPr lvl="2"/>
            <a:r>
              <a:rPr lang="en-US" dirty="0"/>
              <a:t>Working with NTIA on recent defaults to get added to BEAD eligibility.  By end of July will be difficult to make further changes</a:t>
            </a:r>
          </a:p>
          <a:p>
            <a:pPr lvl="2"/>
            <a:r>
              <a:rPr lang="en-US" dirty="0"/>
              <a:t>Waiting on approval of Volume II but close</a:t>
            </a:r>
          </a:p>
          <a:p>
            <a:pPr lvl="2"/>
            <a:r>
              <a:rPr lang="en-US" dirty="0"/>
              <a:t>Waiting on approval of challenge process determinations</a:t>
            </a:r>
          </a:p>
          <a:p>
            <a:pPr lvl="2"/>
            <a:r>
              <a:rPr lang="en-US" dirty="0"/>
              <a:t>First round of Digital Equity will have strong emphasis on state-wide proposals.  Second round will shift to a local focus</a:t>
            </a:r>
          </a:p>
          <a:p>
            <a:pPr lvl="2"/>
            <a:r>
              <a:rPr lang="en-US" dirty="0"/>
              <a:t>Encourage all applications for DE with possible taking of applications by October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We will continue to have the MO Office of Broadband on our SMB monthly calls and they encourage you to contact them directly with specific questions.</a:t>
            </a:r>
          </a:p>
          <a:p>
            <a:pPr lvl="1"/>
            <a:endParaRPr lang="en-US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2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84172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860698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WE ARE GIVING EVERYONE A SUMMER BREAK IN AUGUST.</a:t>
            </a:r>
            <a:br>
              <a:rPr lang="en-US" sz="3600" b="1" dirty="0"/>
            </a:br>
            <a:br>
              <a:rPr lang="en-US" sz="3600" b="1" dirty="0"/>
            </a:br>
            <a:r>
              <a:rPr lang="en-US" sz="3600" b="1" dirty="0"/>
              <a:t>WE ARE CANCELLING THE AUGUST 1 SHOW ME BROADBAND MEETING</a:t>
            </a:r>
            <a:br>
              <a:rPr lang="en-US" sz="3600" b="1" dirty="0"/>
            </a:br>
            <a:br>
              <a:rPr lang="en-US" sz="3600" b="1" dirty="0"/>
            </a:br>
            <a:r>
              <a:rPr lang="en-US" sz="3600" b="1" dirty="0"/>
              <a:t>SEE YOU IN SEPTEMBER BUT FEEL FREE TO CONTACT ME IF YOU NEED SOMETHING!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1"/>
            <a:endParaRPr lang="en-US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2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09768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1FD63-2121-7CE0-F589-538FA20CB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SHOW ME BROADBAND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04A429-13E1-3205-0F83-26BCF75E1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9975"/>
            <a:ext cx="10515600" cy="3806987"/>
          </a:xfrm>
        </p:spPr>
        <p:txBody>
          <a:bodyPr/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Janie Dunning,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Missouri State Coordinator for Show Me Broadband</a:t>
            </a:r>
            <a:endParaRPr lang="en-US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Formerly: USDA Rural Development Director; Missouri Farm Bureau Broadband Consultant</a:t>
            </a:r>
            <a:endParaRPr lang="en-US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000" b="1" u="none" strike="noStrike" dirty="0">
                <a:solidFill>
                  <a:srgbClr val="55555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 tooltip="janiedunning@hotmail.com"/>
              </a:rPr>
              <a:t>janiedunning@hotmail.com</a:t>
            </a:r>
            <a:r>
              <a:rPr lang="en-US" sz="2000" b="1" dirty="0">
                <a:solidFill>
                  <a:srgbClr val="55555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rgbClr val="555555"/>
                </a:solidFill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janie@showmebroadband.org</a:t>
            </a:r>
            <a:endParaRPr lang="en-US" sz="2000" b="1" dirty="0">
              <a:solidFill>
                <a:srgbClr val="555555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(5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73) 289-4277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02ED8A-B18F-D6A8-29E2-C33C9470E6F3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504000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486</Words>
  <Application>Microsoft Office PowerPoint</Application>
  <PresentationFormat>Widescreen</PresentationFormat>
  <Paragraphs>71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Segoe UI</vt:lpstr>
      <vt:lpstr>Office Theme</vt:lpstr>
      <vt:lpstr> SHOW ME BROADBAND</vt:lpstr>
      <vt:lpstr>AGENDA    </vt:lpstr>
      <vt:lpstr>SMB Updates    </vt:lpstr>
      <vt:lpstr>Information Requested or Discussed During Meeting    </vt:lpstr>
      <vt:lpstr>Information Requested or Discussed During Meeting    </vt:lpstr>
      <vt:lpstr>WE ARE GIVING EVERYONE A SUMMER BREAK IN AUGUST.  WE ARE CANCELLING THE AUGUST 1 SHOW ME BROADBAND MEETING  SEE YOU IN SEPTEMBER BUT FEEL FREE TO CONTACT ME IF YOU NEED SOMETHING!</vt:lpstr>
      <vt:lpstr>SHOW ME BROADBAND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 Dunning</dc:creator>
  <cp:lastModifiedBy>Anita Dunning</cp:lastModifiedBy>
  <cp:revision>6</cp:revision>
  <dcterms:created xsi:type="dcterms:W3CDTF">2024-05-01T20:08:59Z</dcterms:created>
  <dcterms:modified xsi:type="dcterms:W3CDTF">2024-07-13T17:21:33Z</dcterms:modified>
</cp:coreProperties>
</file>