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85" r:id="rId4"/>
    <p:sldId id="291" r:id="rId5"/>
    <p:sldId id="290" r:id="rId6"/>
    <p:sldId id="287" r:id="rId7"/>
    <p:sldId id="289" r:id="rId8"/>
    <p:sldId id="288" r:id="rId9"/>
    <p:sldId id="286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6A6E2D-937C-414C-8409-0DEA9031C333}" v="5" dt="2024-09-16T17:39:07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4" autoAdjust="0"/>
    <p:restoredTop sz="94694"/>
  </p:normalViewPr>
  <p:slideViewPr>
    <p:cSldViewPr snapToGrid="0">
      <p:cViewPr varScale="1">
        <p:scale>
          <a:sx n="78" d="100"/>
          <a:sy n="78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ta Dunning" userId="25215e227ab98c06" providerId="LiveId" clId="{AE6A6E2D-937C-414C-8409-0DEA9031C333}"/>
    <pc:docChg chg="undo custSel addSld modSld sldOrd">
      <pc:chgData name="Anita Dunning" userId="25215e227ab98c06" providerId="LiveId" clId="{AE6A6E2D-937C-414C-8409-0DEA9031C333}" dt="2024-09-17T12:33:00.749" v="3396" actId="20577"/>
      <pc:docMkLst>
        <pc:docMk/>
      </pc:docMkLst>
      <pc:sldChg chg="addSp delSp modSp mod modClrScheme chgLayout">
        <pc:chgData name="Anita Dunning" userId="25215e227ab98c06" providerId="LiveId" clId="{AE6A6E2D-937C-414C-8409-0DEA9031C333}" dt="2024-09-16T14:52:58.360" v="8" actId="478"/>
        <pc:sldMkLst>
          <pc:docMk/>
          <pc:sldMk cId="3146140162" sldId="257"/>
        </pc:sldMkLst>
        <pc:spChg chg="mod ord">
          <ac:chgData name="Anita Dunning" userId="25215e227ab98c06" providerId="LiveId" clId="{AE6A6E2D-937C-414C-8409-0DEA9031C333}" dt="2024-09-16T14:52:57.756" v="7" actId="6549"/>
          <ac:spMkLst>
            <pc:docMk/>
            <pc:sldMk cId="3146140162" sldId="257"/>
            <ac:spMk id="3" creationId="{32F0CE3D-DAEC-57DB-91CD-42C3FC4BCC0E}"/>
          </ac:spMkLst>
        </pc:spChg>
        <pc:spChg chg="add del mod ord">
          <ac:chgData name="Anita Dunning" userId="25215e227ab98c06" providerId="LiveId" clId="{AE6A6E2D-937C-414C-8409-0DEA9031C333}" dt="2024-09-16T14:52:56.598" v="5" actId="700"/>
          <ac:spMkLst>
            <pc:docMk/>
            <pc:sldMk cId="3146140162" sldId="257"/>
            <ac:spMk id="4" creationId="{F78C3903-622D-0F61-B83F-B4EC29E9E81A}"/>
          </ac:spMkLst>
        </pc:spChg>
        <pc:spChg chg="add del mod ord">
          <ac:chgData name="Anita Dunning" userId="25215e227ab98c06" providerId="LiveId" clId="{AE6A6E2D-937C-414C-8409-0DEA9031C333}" dt="2024-09-16T14:52:57.273" v="6" actId="6549"/>
          <ac:spMkLst>
            <pc:docMk/>
            <pc:sldMk cId="3146140162" sldId="257"/>
            <ac:spMk id="6" creationId="{F7BA38CA-1B7A-3106-8B2D-0C2F0AD1C881}"/>
          </ac:spMkLst>
        </pc:spChg>
        <pc:spChg chg="add del">
          <ac:chgData name="Anita Dunning" userId="25215e227ab98c06" providerId="LiveId" clId="{AE6A6E2D-937C-414C-8409-0DEA9031C333}" dt="2024-09-16T14:52:58.360" v="8" actId="478"/>
          <ac:spMkLst>
            <pc:docMk/>
            <pc:sldMk cId="3146140162" sldId="257"/>
            <ac:spMk id="7" creationId="{A14AAC76-C3E7-0835-BA80-F4417C47F2FD}"/>
          </ac:spMkLst>
        </pc:spChg>
      </pc:sldChg>
      <pc:sldChg chg="addSp modSp mod modClrScheme chgLayout">
        <pc:chgData name="Anita Dunning" userId="25215e227ab98c06" providerId="LiveId" clId="{AE6A6E2D-937C-414C-8409-0DEA9031C333}" dt="2024-09-16T15:16:47.928" v="993" actId="20577"/>
        <pc:sldMkLst>
          <pc:docMk/>
          <pc:sldMk cId="2189347419" sldId="285"/>
        </pc:sldMkLst>
        <pc:spChg chg="add mod ord">
          <ac:chgData name="Anita Dunning" userId="25215e227ab98c06" providerId="LiveId" clId="{AE6A6E2D-937C-414C-8409-0DEA9031C333}" dt="2024-09-16T14:57:46.405" v="136" actId="12"/>
          <ac:spMkLst>
            <pc:docMk/>
            <pc:sldMk cId="2189347419" sldId="285"/>
            <ac:spMk id="2" creationId="{A5FFDF60-42BB-3D2A-6200-E134447542AE}"/>
          </ac:spMkLst>
        </pc:spChg>
        <pc:spChg chg="mod ord">
          <ac:chgData name="Anita Dunning" userId="25215e227ab98c06" providerId="LiveId" clId="{AE6A6E2D-937C-414C-8409-0DEA9031C333}" dt="2024-09-16T15:16:47.928" v="993" actId="20577"/>
          <ac:spMkLst>
            <pc:docMk/>
            <pc:sldMk cId="2189347419" sldId="285"/>
            <ac:spMk id="3" creationId="{F6BB9E83-47C1-30AC-24E1-F3F0CB4D8E0A}"/>
          </ac:spMkLst>
        </pc:spChg>
      </pc:sldChg>
      <pc:sldChg chg="add">
        <pc:chgData name="Anita Dunning" userId="25215e227ab98c06" providerId="LiveId" clId="{AE6A6E2D-937C-414C-8409-0DEA9031C333}" dt="2024-09-16T14:52:01.224" v="0" actId="2890"/>
        <pc:sldMkLst>
          <pc:docMk/>
          <pc:sldMk cId="939678556" sldId="286"/>
        </pc:sldMkLst>
      </pc:sldChg>
      <pc:sldChg chg="modSp add mod">
        <pc:chgData name="Anita Dunning" userId="25215e227ab98c06" providerId="LiveId" clId="{AE6A6E2D-937C-414C-8409-0DEA9031C333}" dt="2024-09-17T12:33:00.749" v="3396" actId="20577"/>
        <pc:sldMkLst>
          <pc:docMk/>
          <pc:sldMk cId="1533610480" sldId="287"/>
        </pc:sldMkLst>
        <pc:spChg chg="mod">
          <ac:chgData name="Anita Dunning" userId="25215e227ab98c06" providerId="LiveId" clId="{AE6A6E2D-937C-414C-8409-0DEA9031C333}" dt="2024-09-16T17:45:23.352" v="2091" actId="14100"/>
          <ac:spMkLst>
            <pc:docMk/>
            <pc:sldMk cId="1533610480" sldId="287"/>
            <ac:spMk id="2" creationId="{A5FFDF60-42BB-3D2A-6200-E134447542AE}"/>
          </ac:spMkLst>
        </pc:spChg>
        <pc:spChg chg="mod">
          <ac:chgData name="Anita Dunning" userId="25215e227ab98c06" providerId="LiveId" clId="{AE6A6E2D-937C-414C-8409-0DEA9031C333}" dt="2024-09-17T12:33:00.749" v="3396" actId="20577"/>
          <ac:spMkLst>
            <pc:docMk/>
            <pc:sldMk cId="1533610480" sldId="287"/>
            <ac:spMk id="3" creationId="{F6BB9E83-47C1-30AC-24E1-F3F0CB4D8E0A}"/>
          </ac:spMkLst>
        </pc:spChg>
      </pc:sldChg>
      <pc:sldChg chg="addSp delSp modSp add mod ord">
        <pc:chgData name="Anita Dunning" userId="25215e227ab98c06" providerId="LiveId" clId="{AE6A6E2D-937C-414C-8409-0DEA9031C333}" dt="2024-09-16T18:14:06.788" v="3219"/>
        <pc:sldMkLst>
          <pc:docMk/>
          <pc:sldMk cId="2431018361" sldId="288"/>
        </pc:sldMkLst>
        <pc:spChg chg="mod">
          <ac:chgData name="Anita Dunning" userId="25215e227ab98c06" providerId="LiveId" clId="{AE6A6E2D-937C-414C-8409-0DEA9031C333}" dt="2024-09-16T17:48:48.012" v="2124" actId="20577"/>
          <ac:spMkLst>
            <pc:docMk/>
            <pc:sldMk cId="2431018361" sldId="288"/>
            <ac:spMk id="2" creationId="{A5FFDF60-42BB-3D2A-6200-E134447542AE}"/>
          </ac:spMkLst>
        </pc:spChg>
        <pc:spChg chg="mod">
          <ac:chgData name="Anita Dunning" userId="25215e227ab98c06" providerId="LiveId" clId="{AE6A6E2D-937C-414C-8409-0DEA9031C333}" dt="2024-09-16T18:13:38.807" v="3217" actId="255"/>
          <ac:spMkLst>
            <pc:docMk/>
            <pc:sldMk cId="2431018361" sldId="288"/>
            <ac:spMk id="3" creationId="{F6BB9E83-47C1-30AC-24E1-F3F0CB4D8E0A}"/>
          </ac:spMkLst>
        </pc:spChg>
        <pc:spChg chg="add del mod">
          <ac:chgData name="Anita Dunning" userId="25215e227ab98c06" providerId="LiveId" clId="{AE6A6E2D-937C-414C-8409-0DEA9031C333}" dt="2024-09-16T18:11:18.429" v="3208" actId="478"/>
          <ac:spMkLst>
            <pc:docMk/>
            <pc:sldMk cId="2431018361" sldId="288"/>
            <ac:spMk id="7" creationId="{F7D3DCDC-5F0C-D468-9591-242BD987F9C7}"/>
          </ac:spMkLst>
        </pc:spChg>
      </pc:sldChg>
      <pc:sldChg chg="modSp add mod">
        <pc:chgData name="Anita Dunning" userId="25215e227ab98c06" providerId="LiveId" clId="{AE6A6E2D-937C-414C-8409-0DEA9031C333}" dt="2024-09-16T18:09:52.501" v="3200" actId="20577"/>
        <pc:sldMkLst>
          <pc:docMk/>
          <pc:sldMk cId="3895851070" sldId="289"/>
        </pc:sldMkLst>
        <pc:spChg chg="mod">
          <ac:chgData name="Anita Dunning" userId="25215e227ab98c06" providerId="LiveId" clId="{AE6A6E2D-937C-414C-8409-0DEA9031C333}" dt="2024-09-16T18:00:15.604" v="2744" actId="20577"/>
          <ac:spMkLst>
            <pc:docMk/>
            <pc:sldMk cId="3895851070" sldId="289"/>
            <ac:spMk id="2" creationId="{A5FFDF60-42BB-3D2A-6200-E134447542AE}"/>
          </ac:spMkLst>
        </pc:spChg>
        <pc:spChg chg="mod">
          <ac:chgData name="Anita Dunning" userId="25215e227ab98c06" providerId="LiveId" clId="{AE6A6E2D-937C-414C-8409-0DEA9031C333}" dt="2024-09-16T18:09:52.501" v="3200" actId="20577"/>
          <ac:spMkLst>
            <pc:docMk/>
            <pc:sldMk cId="3895851070" sldId="289"/>
            <ac:spMk id="3" creationId="{F6BB9E83-47C1-30AC-24E1-F3F0CB4D8E0A}"/>
          </ac:spMkLst>
        </pc:spChg>
      </pc:sldChg>
      <pc:sldChg chg="modSp add mod">
        <pc:chgData name="Anita Dunning" userId="25215e227ab98c06" providerId="LiveId" clId="{AE6A6E2D-937C-414C-8409-0DEA9031C333}" dt="2024-09-16T18:13:23.044" v="3216" actId="255"/>
        <pc:sldMkLst>
          <pc:docMk/>
          <pc:sldMk cId="3795549550" sldId="290"/>
        </pc:sldMkLst>
        <pc:spChg chg="mod">
          <ac:chgData name="Anita Dunning" userId="25215e227ab98c06" providerId="LiveId" clId="{AE6A6E2D-937C-414C-8409-0DEA9031C333}" dt="2024-09-16T18:13:23.044" v="3216" actId="255"/>
          <ac:spMkLst>
            <pc:docMk/>
            <pc:sldMk cId="3795549550" sldId="290"/>
            <ac:spMk id="3" creationId="{F6BB9E83-47C1-30AC-24E1-F3F0CB4D8E0A}"/>
          </ac:spMkLst>
        </pc:spChg>
      </pc:sldChg>
      <pc:sldChg chg="modSp add mod">
        <pc:chgData name="Anita Dunning" userId="25215e227ab98c06" providerId="LiveId" clId="{AE6A6E2D-937C-414C-8409-0DEA9031C333}" dt="2024-09-16T17:44:02.685" v="2040" actId="14100"/>
        <pc:sldMkLst>
          <pc:docMk/>
          <pc:sldMk cId="3538704294" sldId="291"/>
        </pc:sldMkLst>
        <pc:spChg chg="mod">
          <ac:chgData name="Anita Dunning" userId="25215e227ab98c06" providerId="LiveId" clId="{AE6A6E2D-937C-414C-8409-0DEA9031C333}" dt="2024-09-16T17:43:58.325" v="2039" actId="14100"/>
          <ac:spMkLst>
            <pc:docMk/>
            <pc:sldMk cId="3538704294" sldId="291"/>
            <ac:spMk id="2" creationId="{A5FFDF60-42BB-3D2A-6200-E134447542AE}"/>
          </ac:spMkLst>
        </pc:spChg>
        <pc:spChg chg="mod">
          <ac:chgData name="Anita Dunning" userId="25215e227ab98c06" providerId="LiveId" clId="{AE6A6E2D-937C-414C-8409-0DEA9031C333}" dt="2024-09-16T17:44:02.685" v="2040" actId="14100"/>
          <ac:spMkLst>
            <pc:docMk/>
            <pc:sldMk cId="3538704294" sldId="291"/>
            <ac:spMk id="3" creationId="{F6BB9E83-47C1-30AC-24E1-F3F0CB4D8E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ED667-0905-4086-88FE-F641A519006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8C223-AFB2-4107-A50B-56A5F804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37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40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3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05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42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4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74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51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36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67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95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6DCF0-2381-E261-2F9F-0C8C5BFF8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12E62-7FDD-082E-5012-B38069472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3164-AE0D-3A30-69DE-EB5F86180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22C33-0C66-9A1A-EE7D-10D9E742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DD3A8-82F2-8E89-34B7-6E318794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3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C1112-4638-7AB7-4475-DAA31841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C49D0-CF7D-E35E-9A48-9973F8732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ECF2B-F9C5-FD74-B8BC-E6AD33252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4F623-C1BA-836D-B79D-7F65A9C6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BF9A0-E726-4A45-376D-6EACA1CA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2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E4537-8756-A35D-C776-8995EF06D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6DA75-79CC-E198-D178-7A5F61FBF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7A8AE-82D8-1CAC-7408-3D3D66E1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6E818-9F4F-F509-8EFC-6A23AD717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C9077-7493-92EC-50B3-ADC3B4E8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7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4D636-A00D-C7EA-5EAE-1FF0E377D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CE1F5-9382-4E39-B4B5-876F36916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47C35-E555-9FBC-B552-7C1F98A03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886F9-EA0E-F7A7-2461-EA828B248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CE0D6-D82D-6D7F-D23B-B572BC89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8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511E-9FAC-0C58-CBD4-FE1830A4B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BB898-8DC2-EB6B-CC28-319BA1D65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5C27B-170F-F903-3AE1-475A32D08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C599D-5641-A0AF-0FFA-29290FF2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332FC-634B-E04A-1ACF-660B05176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3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2C3CE-2B26-490D-3B14-E8F9E743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325AE-6722-D76D-A0BF-4B8E6E5CB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AF3D1-88C1-412A-6DA5-0523EEAD3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2BFBA-5265-DB49-083B-4AECE043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0815C-1C80-4122-D8F6-F10D44F2C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29FFC-7B73-5638-FA15-FADC17AE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C84E4-FFFA-BDFA-23F9-788AF3C80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06171-7CDF-E5B6-E2D6-506E5780D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53653-91CE-46E9-FC95-69C43FE7F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6622D-2BBA-2255-3A8B-925F44771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0348F-41C5-B201-B6BA-43B3BD7DAB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178F28-B3AD-2A1F-CE4B-0CA780F8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DEE7C4-97C9-9869-800A-E0C4CD0F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F3C13-205C-CCF4-E9A6-432BA4A4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2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918FD-8F14-9C22-8EB1-D16AF895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1CB11-387E-FC3A-8AE8-BE817D29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ED860D-A403-389F-AA5B-32A9B7B1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8D835-AA62-216F-D352-E76B9D278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6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1404F-99BF-2273-4AFD-EE00329D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C81C0-82ED-BA68-B6E6-C4F8BE91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432F5-5613-3C6F-20E5-E4AE75EC7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7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E95AD-CAC2-0EFA-2373-85782F26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81C0-FA18-AFE8-049C-1E7B7F7C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A61A2-5F54-0774-C2B0-E46AF5799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266A2-1375-C945-0E09-9F677E1C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3E7AB-1637-3F7B-6828-C0623048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E2992-7C61-FE1D-EC68-7ED0A31C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4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BA1C-4DCE-63C2-A166-0E8532C91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A387E1-E26B-50C6-279E-C11D6E2437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F1113-B001-4392-CE0A-DB82AAB8E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BE2C5-3278-8BA5-C5BA-7BB2A2800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8B7CA-DC09-B8EA-E410-CFDE2860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BDD99-C714-8F3E-7F1D-205A683A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B9D21E-AFC0-2973-ED8C-CFAC49F73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E9CD1-D845-FA05-1FD5-437235E48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F49FB-41EB-EFB6-257F-C6A68230BF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AF98E8-0062-48E0-A499-3C30143AB4F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ED356-37DC-764E-71C3-C1540DF78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89197-0FC9-D308-869A-E7973F3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4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aniedunning@hotmai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nie@showmebroadband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other-publication/2024/proposed-bead-alternative-broadband-technology-guidanc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d.mo.gov/media/pdf/digital-opportunity-grant-program-draft-guidelin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F0CE3D-DAEC-57DB-91CD-42C3FC4BC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/>
              <a:t> SHOW ME BROADBAND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7BA38CA-1B7A-3106-8B2D-0C2F0AD1C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Dedicated to ensuring that every home, farm, and business in Missouri has fast, reliable, and affordable internet.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4AAC76-C3E7-0835-BA80-F4417C47F2FD}"/>
              </a:ext>
            </a:extLst>
          </p:cNvPr>
          <p:cNvSpPr txBox="1"/>
          <p:nvPr/>
        </p:nvSpPr>
        <p:spPr>
          <a:xfrm>
            <a:off x="419792" y="6137916"/>
            <a:ext cx="1979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September, 2024</a:t>
            </a: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8E67CB-5D3F-E9CE-816B-84553E753E16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4614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FD63-2121-7CE0-F589-538FA20C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SHOW ME BROADBAND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4A429-13E1-3205-0F83-26BCF75E1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9975"/>
            <a:ext cx="10515600" cy="3806987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Janie Dunning,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Missouri State Coordinator for Show Me Broadband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Formerly: USDA Rural Development Director; Missouri Farm Bureau Broadband Consultant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u="none" strike="noStrike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 tooltip="janiedunning@hotmail.com"/>
              </a:rPr>
              <a:t>janiedunning@hotmail.com</a:t>
            </a:r>
            <a:r>
              <a:rPr lang="en-US" sz="2000" b="1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janie@showmebroadband.org</a:t>
            </a:r>
            <a:endParaRPr lang="en-US" sz="2000" b="1" dirty="0">
              <a:solidFill>
                <a:srgbClr val="555555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(5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73) 289-4277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02ED8A-B18F-D6A8-29E2-C33C9470E6F3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50400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AGENDA	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1686187"/>
            <a:ext cx="10515600" cy="4521666"/>
          </a:xfrm>
        </p:spPr>
        <p:txBody>
          <a:bodyPr>
            <a:normAutofit/>
          </a:bodyPr>
          <a:lstStyle/>
          <a:p>
            <a:r>
              <a:rPr lang="en-US" dirty="0"/>
              <a:t>BJ Tanksley, Director, Missouri Office of Broadband</a:t>
            </a:r>
          </a:p>
          <a:p>
            <a:pPr lvl="1"/>
            <a:r>
              <a:rPr lang="en-US" dirty="0"/>
              <a:t>All Things Relating to the BEAD Process – Updates</a:t>
            </a:r>
          </a:p>
          <a:p>
            <a:r>
              <a:rPr lang="en-US" dirty="0"/>
              <a:t>D’Mitri Farthing, Digital &amp; Economic Opportunity Specialist, OBD</a:t>
            </a:r>
          </a:p>
          <a:p>
            <a:pPr lvl="1"/>
            <a:r>
              <a:rPr lang="en-US" dirty="0"/>
              <a:t>What is the latest on Digital Equity Grants and State Capacity Grants</a:t>
            </a:r>
          </a:p>
          <a:p>
            <a:r>
              <a:rPr lang="en-US" dirty="0"/>
              <a:t>Amy </a:t>
            </a:r>
            <a:r>
              <a:rPr lang="en-US" dirty="0" err="1"/>
              <a:t>VanDevelde</a:t>
            </a:r>
            <a:r>
              <a:rPr lang="en-US" dirty="0"/>
              <a:t>, Federal Program Officer, NTIA</a:t>
            </a:r>
          </a:p>
          <a:p>
            <a:pPr lvl="1"/>
            <a:r>
              <a:rPr lang="en-US" dirty="0"/>
              <a:t>Latest news – bring your questions!</a:t>
            </a:r>
          </a:p>
          <a:p>
            <a:r>
              <a:rPr lang="en-US" dirty="0"/>
              <a:t>Drew Garner, Director of Policy Engagement, Benton Institute</a:t>
            </a:r>
          </a:p>
          <a:p>
            <a:pPr lvl="1"/>
            <a:r>
              <a:rPr lang="en-US" dirty="0"/>
              <a:t>Meeting with Commerce Department, ACP Questions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9725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Staffing</a:t>
            </a:r>
            <a:r>
              <a:rPr lang="en-US" sz="20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– Currently have 14 and 1 more on-board next week.  Continuing to do interviews.  Authority to hire up to 20 </a:t>
            </a:r>
          </a:p>
          <a:p>
            <a:r>
              <a:rPr lang="en-US" sz="20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Working on previous awarded projects</a:t>
            </a: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BEAD Process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Still working on project areas with 90 of 100 counties reviewed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1500+ project areas received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Goal to have all reviewed and shared late next week</a:t>
            </a:r>
            <a:endParaRPr lang="en-US" sz="1800" dirty="0">
              <a:solidFill>
                <a:srgbClr val="00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2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Challenge Process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Still waiting on approval from NTIA – in the curing process</a:t>
            </a:r>
          </a:p>
          <a:p>
            <a:r>
              <a:rPr lang="en-US" sz="22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No final map approval yet so will not open NOFO until approval received</a:t>
            </a:r>
          </a:p>
          <a:p>
            <a:r>
              <a:rPr lang="en-US" sz="2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Volume II approval received </a:t>
            </a:r>
            <a:r>
              <a:rPr lang="en-US" sz="22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and in 1 year completion timeframe</a:t>
            </a:r>
            <a:endParaRPr lang="en-US" sz="2200" dirty="0">
              <a:solidFill>
                <a:srgbClr val="00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400" dirty="0">
              <a:solidFill>
                <a:srgbClr val="00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8934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89"/>
            <a:ext cx="10515600" cy="1059711"/>
          </a:xfrm>
        </p:spPr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014"/>
            <a:ext cx="10515600" cy="477095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NTIA is relying on the states to develop the contract documents for awardees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MO legal team working on drafts</a:t>
            </a:r>
          </a:p>
          <a:p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NTIA released draft guidance on alternative technology  - link following:  </a:t>
            </a: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https://www.ntia.gov/other-publication/2024/proposed-bead-alternative-broadband-technology-guidance</a:t>
            </a:r>
            <a:endParaRPr lang="en-US" sz="2400" dirty="0">
              <a:solidFill>
                <a:srgbClr val="00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States have choice to utilize but they have to service all 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Order of priority is still fiber, fixed and then other</a:t>
            </a:r>
          </a:p>
          <a:p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Big concern are the required, short timelines (365 days from approval of plan)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Friendly process to all with multiple rounds and 60- day application window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3870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Adam Thorp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Reported they are being transparent and sharing of challenge process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Had one more update with a recent, big Reconnect award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D’Mitri Farthing Jr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Launched the Digital Opportunity Program with </a:t>
            </a:r>
            <a:r>
              <a:rPr lang="en-US" sz="20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dtaft</a:t>
            </a:r>
            <a:r>
              <a:rPr lang="en-US" sz="20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documents at the link following:  </a:t>
            </a:r>
            <a:r>
              <a:rPr lang="en-US" sz="20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https://ded.mo.gov/media/pdf/digital-opportunity-grant-program-draft-guidelines</a:t>
            </a:r>
            <a:endParaRPr lang="en-US" sz="2000" dirty="0">
              <a:solidFill>
                <a:srgbClr val="00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Plan to start application process and awards at the beginning of 2025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National Competitive Grant Closes September 23</a:t>
            </a:r>
          </a:p>
          <a:p>
            <a:pPr lvl="1"/>
            <a:endParaRPr lang="en-US" sz="2000" dirty="0">
              <a:solidFill>
                <a:srgbClr val="00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9554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720"/>
          </a:xfrm>
        </p:spPr>
        <p:txBody>
          <a:bodyPr>
            <a:normAutofit/>
          </a:bodyPr>
          <a:lstStyle/>
          <a:p>
            <a:r>
              <a:rPr lang="en-US" sz="3200" dirty="0"/>
              <a:t>Amy </a:t>
            </a:r>
            <a:r>
              <a:rPr lang="en-US" sz="3200" dirty="0" err="1"/>
              <a:t>VanDevelde</a:t>
            </a:r>
            <a:r>
              <a:rPr lang="en-US" sz="3200" dirty="0"/>
              <a:t> – Federal Program Officer, NTIA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97"/>
            <a:ext cx="10515600" cy="4623466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Communicates consistently with the OBD</a:t>
            </a:r>
          </a:p>
          <a:p>
            <a:r>
              <a:rPr lang="en-US" sz="22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No major changes that have not been discussed</a:t>
            </a:r>
          </a:p>
          <a:p>
            <a:pPr marL="457200" lvl="1" indent="0">
              <a:buNone/>
            </a:pPr>
            <a:endParaRPr lang="en-US" sz="1800" u="sng" dirty="0">
              <a:solidFill>
                <a:srgbClr val="F2B957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sz="1800" b="1" u="sng" dirty="0">
              <a:solidFill>
                <a:srgbClr val="F2B957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33610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Representative Louis Riggs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Serves on the NTIA Intergovernmental Advisory Committee</a:t>
            </a:r>
          </a:p>
          <a:p>
            <a:pPr lvl="1"/>
            <a:r>
              <a:rPr lang="en-US" sz="20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1 of 5 State Legislators to serve in this capacity</a:t>
            </a:r>
          </a:p>
          <a:p>
            <a:pPr lvl="1"/>
            <a:r>
              <a:rPr lang="en-US" sz="20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Ready to take any issues to FCC</a:t>
            </a:r>
          </a:p>
          <a:p>
            <a:pPr lvl="1"/>
            <a:r>
              <a:rPr lang="en-US" sz="2000" dirty="0"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One issue of immediate interest is the return of provider defaulted funds to the state</a:t>
            </a:r>
          </a:p>
          <a:p>
            <a:pPr lvl="1"/>
            <a:endParaRPr lang="en-US" sz="2000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       PLEASE SEND YOUR ISSUES TO REPRESENTATIVE RIGGS!!!!!</a:t>
            </a:r>
            <a:endParaRPr lang="en-US" sz="2400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u="sng" dirty="0">
              <a:solidFill>
                <a:srgbClr val="F2B957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sz="1800" b="1" u="sng" dirty="0">
              <a:solidFill>
                <a:srgbClr val="F2B957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95851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Drew Garner – Benton Institute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97"/>
            <a:ext cx="10515600" cy="462346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Had meeting with the Department of Commerce</a:t>
            </a:r>
          </a:p>
          <a:p>
            <a:r>
              <a:rPr lang="en-US" sz="24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Discussions on:</a:t>
            </a:r>
          </a:p>
          <a:p>
            <a:pPr lvl="1"/>
            <a:r>
              <a:rPr lang="en-US" sz="2000" dirty="0"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ACP</a:t>
            </a:r>
          </a:p>
          <a:p>
            <a:pPr lvl="1"/>
            <a:r>
              <a:rPr lang="en-US" sz="20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Digital Equity Competitive Grant</a:t>
            </a:r>
          </a:p>
          <a:p>
            <a:pPr lvl="1"/>
            <a:r>
              <a:rPr lang="en-US" sz="2000" dirty="0"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What’s Going on With the Universal Service Fund (USF)</a:t>
            </a:r>
          </a:p>
          <a:p>
            <a:r>
              <a:rPr lang="en-US" sz="2400" dirty="0"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ACP – probably not going to see any change in current status federally</a:t>
            </a:r>
          </a:p>
          <a:p>
            <a:r>
              <a:rPr lang="en-US" sz="24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DE Competitive Grant – received clarification on a few issues</a:t>
            </a:r>
          </a:p>
          <a:p>
            <a:r>
              <a:rPr lang="en-US" sz="2400" dirty="0"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USF – lawsuits and turmoil in this area.  No way of knowing where this will go.</a:t>
            </a:r>
            <a:endParaRPr lang="en-US" sz="2400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u="sng" dirty="0">
              <a:solidFill>
                <a:srgbClr val="F2B957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sz="1800" b="1" u="sng" dirty="0">
              <a:solidFill>
                <a:srgbClr val="F2B957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3101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314450"/>
            <a:ext cx="11582400" cy="48625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b="1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sz="1800" u="sng" dirty="0">
              <a:solidFill>
                <a:srgbClr val="F2B957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sz="1800" b="1" u="sng" dirty="0">
              <a:solidFill>
                <a:srgbClr val="F2B957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en-US" sz="4800" b="1" dirty="0"/>
              <a:t>WHAT’S ON YOUR MIND?</a:t>
            </a:r>
          </a:p>
          <a:p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3967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592</Words>
  <Application>Microsoft Office PowerPoint</Application>
  <PresentationFormat>Widescreen</PresentationFormat>
  <Paragraphs>89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Georgia</vt:lpstr>
      <vt:lpstr>Office Theme</vt:lpstr>
      <vt:lpstr> SHOW ME BROADBAND</vt:lpstr>
      <vt:lpstr>AGENDA    </vt:lpstr>
      <vt:lpstr>BJ Tanksley, Director Missouri Office of Broadband</vt:lpstr>
      <vt:lpstr>BJ Tanksley, Director Missouri Office of Broadband</vt:lpstr>
      <vt:lpstr>BJ Tanksley, Director Missouri Office of Broadband</vt:lpstr>
      <vt:lpstr>Amy VanDevelde – Federal Program Officer, NTIA</vt:lpstr>
      <vt:lpstr>Representative Louis Riggs </vt:lpstr>
      <vt:lpstr>Drew Garner – Benton Institute</vt:lpstr>
      <vt:lpstr>PowerPoint Presentation</vt:lpstr>
      <vt:lpstr>SHOW ME BROADBAND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Dunning</dc:creator>
  <cp:lastModifiedBy>Anita Dunning</cp:lastModifiedBy>
  <cp:revision>4</cp:revision>
  <dcterms:created xsi:type="dcterms:W3CDTF">2024-05-01T20:08:59Z</dcterms:created>
  <dcterms:modified xsi:type="dcterms:W3CDTF">2024-09-17T12:33:10Z</dcterms:modified>
</cp:coreProperties>
</file>