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Play"/>
      <p:regular r:id="rId13"/>
      <p:bold r:id="rId14"/>
    </p:embeddedFont>
    <p:embeddedFont>
      <p:font typeface="Arial Black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jtdic6P74M78VEvADE9cvmYN4u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Play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rialBlack-regular.fntdata"/><Relationship Id="rId14" Type="http://schemas.openxmlformats.org/officeDocument/2006/relationships/font" Target="fonts/Play-bold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benton.org/blog/ntia-making-resources-available-help-states-turn-digital-equity-plans-reality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benton.org/blog/ntia-making-resources-available-help-states-turn-digital-equity-plans-reality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benton.org/blog/ntia-making-resources-available-help-states-turn-digital-equity-plans-reality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benton.org/blog/ntia-making-resources-available-help-states-turn-digital-equity-plans-reality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benton.org/blog/ntia-making-resources-available-help-states-turn-digital-equity-plans-reality" TargetMode="Externa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benton.org/blog/ntia-making-resources-available-help-states-turn-digital-equity-plans-reality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2"/>
              </a:rPr>
              <a:t>DE Summary</a:t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87a27d2e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2"/>
              </a:rPr>
              <a:t>DE Summary</a:t>
            </a:r>
            <a:endParaRPr/>
          </a:p>
        </p:txBody>
      </p:sp>
      <p:sp>
        <p:nvSpPr>
          <p:cNvPr id="101" name="Google Shape;101;g3087a27d2e5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87a27d2e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2"/>
              </a:rPr>
              <a:t>DE Summary</a:t>
            </a:r>
            <a:endParaRPr/>
          </a:p>
        </p:txBody>
      </p:sp>
      <p:sp>
        <p:nvSpPr>
          <p:cNvPr id="108" name="Google Shape;108;g3087a27d2e5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087a27d2e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2"/>
              </a:rPr>
              <a:t>DE Summary</a:t>
            </a:r>
            <a:endParaRPr/>
          </a:p>
        </p:txBody>
      </p:sp>
      <p:sp>
        <p:nvSpPr>
          <p:cNvPr id="115" name="Google Shape;115;g3087a27d2e5_0_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087a27d2e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2"/>
              </a:rPr>
              <a:t>DE Summary</a:t>
            </a:r>
            <a:endParaRPr/>
          </a:p>
        </p:txBody>
      </p:sp>
      <p:sp>
        <p:nvSpPr>
          <p:cNvPr id="121" name="Google Shape;121;g3087a27d2e5_0_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2"/>
              </a:rPr>
              <a:t>DE Summary</a:t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9" name="Google Shape;2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5" name="Google Shape;3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hyperlink" Target="mailto:RepRiggs@ShowMeBroadband.org" TargetMode="External"/><Relationship Id="rId5" Type="http://schemas.openxmlformats.org/officeDocument/2006/relationships/hyperlink" Target="mailto:janiedunning@hotmail.com" TargetMode="External"/><Relationship Id="rId6" Type="http://schemas.openxmlformats.org/officeDocument/2006/relationships/hyperlink" Target="mailto:dgarner@benton.or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50" y="578988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2129250" y="3452675"/>
            <a:ext cx="7933500" cy="12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600" u="none" cap="none" strike="noStrike">
                <a:solidFill>
                  <a:srgbClr val="999999"/>
                </a:solidFill>
                <a:latin typeface="Arial Black"/>
                <a:ea typeface="Arial Black"/>
                <a:cs typeface="Arial Black"/>
                <a:sym typeface="Arial Black"/>
              </a:rPr>
              <a:t>First Friday of Every Month</a:t>
            </a:r>
            <a:endParaRPr b="1" i="0" sz="2600" u="none" cap="none" strike="noStrike">
              <a:solidFill>
                <a:srgbClr val="999999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400" u="none" cap="none" strike="noStrike">
                <a:solidFill>
                  <a:srgbClr val="999999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 b="1" i="0" sz="400" u="none" cap="none" strike="noStrike">
              <a:solidFill>
                <a:srgbClr val="999999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600" u="none" cap="none" strike="noStrike">
                <a:solidFill>
                  <a:srgbClr val="999999"/>
                </a:solidFill>
                <a:latin typeface="Arial Black"/>
                <a:ea typeface="Arial Black"/>
                <a:cs typeface="Arial Black"/>
                <a:sym typeface="Arial Black"/>
              </a:rPr>
              <a:t>4:00 ET / 3:00 CT / 2:00 MT / 1:00 PT</a:t>
            </a:r>
            <a:endParaRPr b="1" i="0" sz="2600" u="none" cap="none" strike="noStrike">
              <a:solidFill>
                <a:srgbClr val="99999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-335850" y="1784975"/>
            <a:ext cx="12863700" cy="17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-US" sz="5400" u="none" cap="none" strike="noStrike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State Connections</a:t>
            </a:r>
            <a:br>
              <a:rPr b="1" i="0" lang="en-US" sz="4400" u="none" cap="none" strike="noStrike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b="1" i="0" sz="100" u="none" cap="none" strike="noStrike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700" u="none" cap="none" strike="noStrike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The broadband working group for state legislators</a:t>
            </a:r>
            <a:endParaRPr b="1" i="0" sz="2700" u="none" cap="none" strike="noStrike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3180150" y="5271775"/>
            <a:ext cx="58317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Black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WE WILL BEGIN SHORTLY!</a:t>
            </a:r>
            <a:endParaRPr b="1" i="1" sz="28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3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50" y="578988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2074025"/>
            <a:ext cx="10153200" cy="443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en-US" sz="2500"/>
              <a:t>Topic: Staffing Your State Broadband Office</a:t>
            </a:r>
            <a:endParaRPr sz="2900"/>
          </a:p>
          <a:p>
            <a:pPr indent="-3492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lang="en-US" sz="2100"/>
              <a:t>Opening Questions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Expert Discussion</a:t>
            </a:r>
            <a:endParaRPr sz="2100"/>
          </a:p>
          <a:p>
            <a:pPr indent="-36195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Q&amp;A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100"/>
              <a:buChar char="•"/>
            </a:pPr>
            <a:r>
              <a:t/>
            </a:r>
            <a:endParaRPr sz="2100"/>
          </a:p>
        </p:txBody>
      </p:sp>
      <p:sp>
        <p:nvSpPr>
          <p:cNvPr id="98" name="Google Shape;98;p3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Agenda</a:t>
            </a:r>
            <a:endParaRPr b="1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Please offer suggestions!</a:t>
            </a:r>
            <a:r>
              <a:rPr b="1"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(in chat or out loud)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g3087a27d2e5_0_8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50" y="578988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g3087a27d2e5_0_8"/>
          <p:cNvSpPr txBox="1"/>
          <p:nvPr>
            <p:ph idx="1" type="body"/>
          </p:nvPr>
        </p:nvSpPr>
        <p:spPr>
          <a:xfrm>
            <a:off x="838200" y="2568050"/>
            <a:ext cx="10052700" cy="25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1" lang="en-US" sz="3000"/>
              <a:t>How many staff are in your state’s broadband office?</a:t>
            </a:r>
            <a:endParaRPr b="1" i="1" sz="3000"/>
          </a:p>
          <a:p>
            <a:pPr indent="0" lvl="0" marL="1143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 i="1" sz="3000"/>
          </a:p>
          <a:p>
            <a:pPr indent="0" lvl="0" marL="1143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1" lang="en-US" sz="3000"/>
              <a:t>Does your office have state funding or only federal?</a:t>
            </a:r>
            <a:endParaRPr b="1" i="1" sz="3000"/>
          </a:p>
        </p:txBody>
      </p:sp>
      <p:sp>
        <p:nvSpPr>
          <p:cNvPr id="105" name="Google Shape;105;g3087a27d2e5_0_8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Opening Questions</a:t>
            </a:r>
            <a:endParaRPr b="1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Please answer out loud or in the chat (if you don’t know the answer, that’s good to share too!)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g3087a27d2e5_0_0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50" y="578988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g3087a27d2e5_0_0"/>
          <p:cNvSpPr txBox="1"/>
          <p:nvPr>
            <p:ph idx="1" type="body"/>
          </p:nvPr>
        </p:nvSpPr>
        <p:spPr>
          <a:xfrm>
            <a:off x="838200" y="1624000"/>
            <a:ext cx="10153200" cy="49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en-US" sz="2400"/>
              <a:t>Rep. Riggs and Missouri Broadband Director BJ Tanksley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Number of staff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Description of positions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Value of a well-staffed office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Long term needs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How can legislators help</a:t>
            </a:r>
            <a:endParaRPr sz="2400"/>
          </a:p>
        </p:txBody>
      </p:sp>
      <p:sp>
        <p:nvSpPr>
          <p:cNvPr id="112" name="Google Shape;112;g3087a27d2e5_0_0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Expert Discussion</a:t>
            </a:r>
            <a:endParaRPr b="1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g3087a27d2e5_0_14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50" y="578988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3087a27d2e5_0_14"/>
          <p:cNvSpPr txBox="1"/>
          <p:nvPr>
            <p:ph type="title"/>
          </p:nvPr>
        </p:nvSpPr>
        <p:spPr>
          <a:xfrm>
            <a:off x="838200" y="467775"/>
            <a:ext cx="10515600" cy="179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51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Q&amp;A</a:t>
            </a:r>
            <a:endParaRPr b="1" sz="51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3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Staffing your Broadband Office</a:t>
            </a:r>
            <a:endParaRPr i="1" sz="320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g3087a27d2e5_0_20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50" y="578988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3087a27d2e5_0_20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General Updates &amp; Discussion</a:t>
            </a:r>
            <a:endParaRPr i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50" y="578987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7"/>
          <p:cNvSpPr txBox="1"/>
          <p:nvPr>
            <p:ph type="title"/>
          </p:nvPr>
        </p:nvSpPr>
        <p:spPr>
          <a:xfrm>
            <a:off x="838200" y="125836"/>
            <a:ext cx="10515600" cy="9815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275D"/>
              </a:buClr>
              <a:buSzPts val="5400"/>
              <a:buFont typeface="Arial Black"/>
              <a:buNone/>
            </a:pPr>
            <a:r>
              <a:rPr b="1" lang="en-US" sz="54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Contact Information</a:t>
            </a:r>
            <a:endParaRPr/>
          </a:p>
        </p:txBody>
      </p:sp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838200" y="1107350"/>
            <a:ext cx="10999500" cy="56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>
                <a:latin typeface="Arial Black"/>
                <a:ea typeface="Arial Black"/>
                <a:cs typeface="Arial Black"/>
                <a:sym typeface="Arial Black"/>
              </a:rPr>
              <a:t>Louis Riggs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State Representative, Missouri District 5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Chairman Workforce and Infrastructure Development Committee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RepRiggs@ShowMeBroadband.org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>
                <a:latin typeface="Arial Black"/>
                <a:ea typeface="Arial Black"/>
                <a:cs typeface="Arial Black"/>
                <a:sym typeface="Arial Black"/>
              </a:rPr>
              <a:t>Janie Dunning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State Coordinator for Show Me Broadband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Formerly:  USDA Rural Development State Director, Missouri Farm Bureau Broadband Consultant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janiedunning@hotmail.com</a:t>
            </a:r>
            <a:r>
              <a:rPr lang="en-US" sz="2000">
                <a:latin typeface="Arial"/>
                <a:ea typeface="Arial"/>
                <a:cs typeface="Arial"/>
                <a:sym typeface="Arial"/>
              </a:rPr>
              <a:t> (573) 289-4277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>
                <a:latin typeface="Arial Black"/>
                <a:ea typeface="Arial Black"/>
                <a:cs typeface="Arial Black"/>
                <a:sym typeface="Arial Black"/>
              </a:rPr>
              <a:t>Drew Garner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Director of Policy Engagement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Benton Institute for Broadband &amp; Society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dgarner@benton.org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, (314) 803-7187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5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50" y="578988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5"/>
          <p:cNvSpPr txBox="1"/>
          <p:nvPr>
            <p:ph idx="1" type="body"/>
          </p:nvPr>
        </p:nvSpPr>
        <p:spPr>
          <a:xfrm>
            <a:off x="838200" y="2017336"/>
            <a:ext cx="10153200" cy="4751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1" marL="571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138" name="Google Shape;138;p5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36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B J TANKSLEY,  Director, Missouri Office of Broadband</a:t>
            </a:r>
            <a:endParaRPr b="1" sz="36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2024-07-11T23:28:35Z</dcterms:created>
  <dc:creator>Anita Dunning</dc:creator>
</cp:coreProperties>
</file>