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85" r:id="rId4"/>
    <p:sldId id="296" r:id="rId5"/>
    <p:sldId id="297" r:id="rId6"/>
    <p:sldId id="298" r:id="rId7"/>
    <p:sldId id="299" r:id="rId8"/>
    <p:sldId id="295" r:id="rId9"/>
    <p:sldId id="300" r:id="rId10"/>
    <p:sldId id="301" r:id="rId11"/>
    <p:sldId id="291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4" autoAdjust="0"/>
    <p:restoredTop sz="94694"/>
  </p:normalViewPr>
  <p:slideViewPr>
    <p:cSldViewPr snapToGrid="0">
      <p:cViewPr varScale="1">
        <p:scale>
          <a:sx n="70" d="100"/>
          <a:sy n="70" d="100"/>
        </p:scale>
        <p:origin x="104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ED667-0905-4086-88FE-F641A5190060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8C223-AFB2-4107-A50B-56A5F804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3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0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254ED-D24B-C743-8630-7C32805CA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87DF4D-8BE0-43C9-8F6F-89EA20DD0D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AD4949-A31E-D442-5F27-C2AC43A056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79FF2-EDFE-9303-5784-0D81846FA2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34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88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3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2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6C6FB-24DC-B129-67C3-963D39A4F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39D587-1156-BCE9-CF57-16A125B6D6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8C0B97-9C7C-7AA6-1B4D-DD222C8CE7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EBA2B-7D67-F5BD-6301-828EF0ACD3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86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BFFFB-6451-2817-10CD-7C8B24F9D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1010DE-A9BE-2FFC-E878-998A050E4F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DA9157-50B0-DF87-CA42-4A5DD12638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6FCAA-689F-EACC-6A04-19D5B5E325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48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1684-22A0-33FA-5031-2BE11A045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E4B1E7-D1E1-D61E-A135-0A3139C4B7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77CEC9-059F-190F-F03D-78649BE7D2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B12A4-0CF4-25B6-69AA-37FCB30EEB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41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F36F2-F077-51B9-0242-20E9009F3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73D7B5-A819-6AD8-56A4-4B848366D0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AEB323-32FC-E626-BE39-D72B66BE5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ABB0F-2CFF-FAD5-3901-27CB10D44D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16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03848-E25F-EA69-439B-5FD0D7158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8CCA6C-23DA-B50B-0ADF-72150A5F69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B065EA-38C4-FFB2-3386-44CBD89787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E21AF-4EBB-79FA-4189-59C3F32772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90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FA9EF-D825-2411-3DB4-FB593A139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B7316D-3507-98A7-8A88-03DA0DF165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14918E-9BA3-A25E-07E6-60C8D6B3C0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C89D1-574C-27DE-61CF-55C9CDCC61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47A17-1261-456C-BD13-52614CB358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0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6DCF0-2381-E261-2F9F-0C8C5BFF8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12E62-7FDD-082E-5012-B38069472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3164-AE0D-3A30-69DE-EB5F8618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22C33-0C66-9A1A-EE7D-10D9E742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DD3A8-82F2-8E89-34B7-6E318794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3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C1112-4638-7AB7-4475-DAA31841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C49D0-CF7D-E35E-9A48-9973F8732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ECF2B-F9C5-FD74-B8BC-E6AD3325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F623-C1BA-836D-B79D-7F65A9C6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BF9A0-E726-4A45-376D-6EACA1CA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2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E4537-8756-A35D-C776-8995EF06D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6DA75-79CC-E198-D178-7A5F61FBF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7A8AE-82D8-1CAC-7408-3D3D66E1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6E818-9F4F-F509-8EFC-6A23AD71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C9077-7493-92EC-50B3-ADC3B4E8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7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4D636-A00D-C7EA-5EAE-1FF0E377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E1F5-9382-4E39-B4B5-876F36916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47C35-E555-9FBC-B552-7C1F98A03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886F9-EA0E-F7A7-2461-EA828B24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CE0D6-D82D-6D7F-D23B-B572BC8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8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511E-9FAC-0C58-CBD4-FE1830A4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BB898-8DC2-EB6B-CC28-319BA1D6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C27B-170F-F903-3AE1-475A32D0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C599D-5641-A0AF-0FFA-29290FF2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32FC-634B-E04A-1ACF-660B0517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C3CE-2B26-490D-3B14-E8F9E743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325AE-6722-D76D-A0BF-4B8E6E5CB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AF3D1-88C1-412A-6DA5-0523EEAD3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2BFBA-5265-DB49-083B-4AECE043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815C-1C80-4122-D8F6-F10D44F2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29FFC-7B73-5638-FA15-FADC17AEF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84E4-FFFA-BDFA-23F9-788AF3C80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06171-7CDF-E5B6-E2D6-506E5780D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53653-91CE-46E9-FC95-69C43FE7F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622D-2BBA-2255-3A8B-925F44771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0348F-41C5-B201-B6BA-43B3BD7DA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78F28-B3AD-2A1F-CE4B-0CA780F8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EE7C4-97C9-9869-800A-E0C4CD0F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F3C13-205C-CCF4-E9A6-432BA4A4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2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18FD-8F14-9C22-8EB1-D16AF895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1CB11-387E-FC3A-8AE8-BE817D29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D860D-A403-389F-AA5B-32A9B7B1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8D835-AA62-216F-D352-E76B9D27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6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1404F-99BF-2273-4AFD-EE00329D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C81C0-82ED-BA68-B6E6-C4F8BE91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432F5-5613-3C6F-20E5-E4AE75EC7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E95AD-CAC2-0EFA-2373-85782F261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81C0-FA18-AFE8-049C-1E7B7F7C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A61A2-5F54-0774-C2B0-E46AF5799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266A2-1375-C945-0E09-9F677E1C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3E7AB-1637-3F7B-6828-C0623048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2992-7C61-FE1D-EC68-7ED0A31C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BA1C-4DCE-63C2-A166-0E8532C9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387E1-E26B-50C6-279E-C11D6E243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F1113-B001-4392-CE0A-DB82AAB8E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BE2C5-3278-8BA5-C5BA-7BB2A2800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08B7CA-DC09-B8EA-E410-CFDE2860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BDD99-C714-8F3E-7F1D-205A683A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9D21E-AFC0-2973-ED8C-CFAC49F7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E9CD1-D845-FA05-1FD5-437235E48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F49FB-41EB-EFB6-257F-C6A68230B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F98E8-0062-48E0-A499-3C30143AB4FF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D356-37DC-764E-71C3-C1540DF78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9197-0FC9-D308-869A-E7973F3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A0B11-8605-42D7-B4ED-C7A01397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aniedunning@hotmail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nie@showmebroadband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F0CE3D-DAEC-57DB-91CD-42C3FC4BC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 SHOW ME BROADBAND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7BA38CA-1B7A-3106-8B2D-0C2F0AD1C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Dedicated to ensuring that every home, farm, and business in Missouri has fast, reliable, and affordable internet.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E67CB-5D3F-E9CE-816B-84553E753E16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E65428-DE66-24DF-9694-E5F6991C6230}"/>
              </a:ext>
            </a:extLst>
          </p:cNvPr>
          <p:cNvSpPr txBox="1"/>
          <p:nvPr/>
        </p:nvSpPr>
        <p:spPr>
          <a:xfrm>
            <a:off x="943897" y="5735637"/>
            <a:ext cx="173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314614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78D24-7502-F972-01DF-A3A044FA63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0470-C230-1104-918A-570755CB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7970"/>
            <a:ext cx="10515600" cy="914400"/>
          </a:xfrm>
        </p:spPr>
        <p:txBody>
          <a:bodyPr>
            <a:normAutofit/>
          </a:bodyPr>
          <a:lstStyle/>
          <a:p>
            <a:r>
              <a:rPr lang="en-US" sz="3200" dirty="0"/>
              <a:t>Open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77549-B981-4C1C-9633-D7935274E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6430"/>
            <a:ext cx="10515600" cy="5360533"/>
          </a:xfrm>
        </p:spPr>
        <p:txBody>
          <a:bodyPr>
            <a:normAutofit/>
          </a:bodyPr>
          <a:lstStyle/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</a:rPr>
              <a:t>L. Bragg (</a:t>
            </a:r>
            <a:r>
              <a:rPr lang="en-US" sz="2800" dirty="0" err="1">
                <a:solidFill>
                  <a:srgbClr val="FF0000"/>
                </a:solidFill>
                <a:latin typeface="+mj-lt"/>
              </a:rPr>
              <a:t>con’t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)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</a:rPr>
              <a:t>BJ hopes that a BEAD recipient will be close enough to get service to that area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</a:rPr>
              <a:t>This is not the only situation like this.  We need to figure out a solution for these.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</a:rPr>
              <a:t>J. Rayfield – asked for clarification of the Alternative Technology Guidance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</a:rPr>
              <a:t>BJ said they have to dive into more on what it means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</a:rPr>
              <a:t>Need to know if hybrid at area or location and what this mean</a:t>
            </a:r>
          </a:p>
          <a:p>
            <a:pPr lvl="2"/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pPr lvl="2"/>
            <a:endParaRPr lang="en-US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B7C029-9BF9-7D42-C8AE-740ABF1B4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C33D66-30B5-619F-EF65-787600433411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71617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Administrative Items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4924633"/>
          </a:xfrm>
        </p:spPr>
        <p:txBody>
          <a:bodyPr>
            <a:normAutofit/>
          </a:bodyPr>
          <a:lstStyle/>
          <a:p>
            <a:pPr lvl="1"/>
            <a:endParaRPr lang="en-US" u="sng" dirty="0">
              <a:solidFill>
                <a:srgbClr val="F2B957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Broadband Snippets on Website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Quarterly Meetings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Monthly informational emails in months without a meeting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Special Meetings as Needed in Between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ALWAYS AVAILABLE FOR ONE- ON- ONE CALLS IF YOU HAVE AN ISSUE YOU WANT ME TO WORK ON!</a:t>
            </a:r>
          </a:p>
          <a:p>
            <a:pPr marL="914400" lvl="2" indent="0">
              <a:buNone/>
            </a:pPr>
            <a:r>
              <a:rPr lang="en-US" sz="1600" dirty="0">
                <a:solidFill>
                  <a:srgbClr val="000000"/>
                </a:solidFill>
                <a:latin typeface="Georgia" panose="02040502050405020303" pitchFamily="18" charset="0"/>
              </a:rPr>
              <a:t>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Georgia" panose="02040502050405020303" pitchFamily="18" charset="0"/>
              </a:rPr>
              <a:t>2025 Priorities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Working on some national policies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Working on state policies and issues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Georgia" panose="02040502050405020303" pitchFamily="18" charset="0"/>
              </a:rPr>
              <a:t>What else would be helpful?</a:t>
            </a:r>
          </a:p>
          <a:p>
            <a:pPr marL="457200" lvl="1" indent="0">
              <a:buNone/>
            </a:pPr>
            <a:endParaRPr lang="en-US" sz="22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20189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FD63-2121-7CE0-F589-538FA20C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SHOW ME BROADBAND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4A429-13E1-3205-0F83-26BCF75E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9975"/>
            <a:ext cx="10515600" cy="3806987"/>
          </a:xfrm>
        </p:spPr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Janie Dunning,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Missouri State Coordinator for Show Me Broadband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Formerly: USDA Rural Development Director; Missouri Farm Bureau Broadband Consultant</a:t>
            </a:r>
            <a:endParaRPr lang="en-US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u="none" strike="noStrike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 tooltip="janiedunning@hotmail.com"/>
              </a:rPr>
              <a:t>janiedunning@hotmail.com</a:t>
            </a:r>
            <a:r>
              <a:rPr lang="en-US" sz="2000" b="1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janie@showmebroadband.org</a:t>
            </a:r>
            <a:endParaRPr lang="en-US" sz="2000" b="1" dirty="0">
              <a:solidFill>
                <a:srgbClr val="555555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(5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73) 289-4277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02ED8A-B18F-D6A8-29E2-C33C9470E6F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0400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54FB-D358-D3B1-BB42-E6690954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AGENDA	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832" y="1686187"/>
            <a:ext cx="10515600" cy="4521666"/>
          </a:xfrm>
        </p:spPr>
        <p:txBody>
          <a:bodyPr>
            <a:normAutofit/>
          </a:bodyPr>
          <a:lstStyle/>
          <a:p>
            <a:r>
              <a:rPr lang="en-US" dirty="0"/>
              <a:t>BJ Tanksley, Director, Missouri Office of Broadband</a:t>
            </a:r>
          </a:p>
          <a:p>
            <a:pPr lvl="1"/>
            <a:r>
              <a:rPr lang="en-US" dirty="0"/>
              <a:t>All Things Relating to the BEAD Process – Updates</a:t>
            </a:r>
          </a:p>
          <a:p>
            <a:r>
              <a:rPr lang="en-US" dirty="0"/>
              <a:t>Adam Thorpe, Missouri Office of Broadband</a:t>
            </a:r>
          </a:p>
          <a:p>
            <a:pPr lvl="1"/>
            <a:r>
              <a:rPr lang="en-US" dirty="0"/>
              <a:t>All Things Relating to the BEAD Process - Updates</a:t>
            </a:r>
          </a:p>
          <a:p>
            <a:r>
              <a:rPr lang="en-US" dirty="0"/>
              <a:t>D’Mitri Farthing, Missouri Office of Broadband</a:t>
            </a:r>
          </a:p>
          <a:p>
            <a:pPr lvl="1"/>
            <a:r>
              <a:rPr lang="en-US" dirty="0"/>
              <a:t>What is the latest on Digital Equity Grants and State Capacity Grants</a:t>
            </a:r>
          </a:p>
          <a:p>
            <a:r>
              <a:rPr lang="en-US" dirty="0"/>
              <a:t>Amy </a:t>
            </a:r>
            <a:r>
              <a:rPr lang="en-US" dirty="0" err="1"/>
              <a:t>VanDevelde</a:t>
            </a:r>
            <a:r>
              <a:rPr lang="en-US" dirty="0"/>
              <a:t>, Federal Program Officer, NTIA</a:t>
            </a:r>
          </a:p>
          <a:p>
            <a:pPr lvl="1"/>
            <a:r>
              <a:rPr lang="en-US" dirty="0"/>
              <a:t>Latest news – bring your questions!</a:t>
            </a:r>
          </a:p>
          <a:p>
            <a:r>
              <a:rPr lang="en-US" dirty="0"/>
              <a:t>Representative Louis Riggs</a:t>
            </a:r>
          </a:p>
          <a:p>
            <a:pPr lvl="1"/>
            <a:r>
              <a:rPr lang="en-US" dirty="0"/>
              <a:t>Legislative and National FCC Involvement Updates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9725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DF60-42BB-3D2A-6200-E134447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B9E83-47C1-30AC-24E1-F3F0CB4D8E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FEBAED-85C1-98DD-EBA1-5834EDB6E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1" y="1584325"/>
            <a:ext cx="942702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Busy time for the OBD</a:t>
            </a:r>
          </a:p>
          <a:p>
            <a:r>
              <a:rPr lang="en-US" sz="3200" dirty="0">
                <a:solidFill>
                  <a:srgbClr val="FF0000"/>
                </a:solidFill>
              </a:rPr>
              <a:t>DE State Capacity grants are being finalized and will be released in the next couple of weeks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BEAD application period is in process and going well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Staff are making some field visits also going well</a:t>
            </a:r>
          </a:p>
          <a:p>
            <a:r>
              <a:rPr lang="en-US" sz="3200" dirty="0">
                <a:solidFill>
                  <a:srgbClr val="FF0000"/>
                </a:solidFill>
              </a:rPr>
              <a:t>Ongoing Programs		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BIP – service validations were due by 12/31/2024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By 12/30 about 82% grant funds have been disbursed</a:t>
            </a:r>
          </a:p>
          <a:p>
            <a:r>
              <a:rPr lang="en-US" sz="3200" dirty="0">
                <a:solidFill>
                  <a:srgbClr val="FF0000"/>
                </a:solidFill>
              </a:rPr>
              <a:t>ARPA - $102 M of reimbursements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490D5-71EE-E559-083D-FD3AD1EB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9670D-9C03-33A1-5736-0CCCBD9E9658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8934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6AFF99-CD1E-585D-A871-D895DCBF72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A7265-E088-2CCF-2C84-8C94D830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BFA3F-90BF-FDE3-5C79-7DC6538955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E661D6-F81D-C169-8EEF-9DD119CAD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1" y="1584325"/>
            <a:ext cx="9427027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Cell Towers – many are in the pre-construction phase but moving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1M reimbursements</a:t>
            </a:r>
          </a:p>
          <a:p>
            <a:r>
              <a:rPr lang="en-US" dirty="0">
                <a:solidFill>
                  <a:srgbClr val="FF0000"/>
                </a:solidFill>
              </a:rPr>
              <a:t>Discussions of potential Government Shutdown from Continuing Resolution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They have been told that even if this happens it will not impact the processing of any award funds</a:t>
            </a:r>
          </a:p>
          <a:p>
            <a:r>
              <a:rPr lang="en-US" dirty="0">
                <a:solidFill>
                  <a:srgbClr val="FF0000"/>
                </a:solidFill>
              </a:rPr>
              <a:t>Sanborn Update on Mapping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Working on mischaracterized locations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BSL Analysis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35413B-D713-BB8E-B0D7-203398D97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D1893F-BF99-E4C5-9A71-2290345858C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294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817B2-223B-ACCE-C603-A54B02B83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71C1-6227-32A5-5E3E-D4448156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662EB-2839-2928-A917-37E40EA7B4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200EB12-D82B-46AE-C37C-459C6282A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1" y="1584325"/>
            <a:ext cx="9427027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Sanborn Update on Mapping (</a:t>
            </a:r>
            <a:r>
              <a:rPr lang="en-US" dirty="0" err="1">
                <a:solidFill>
                  <a:srgbClr val="FF0000"/>
                </a:solidFill>
              </a:rPr>
              <a:t>Con’t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States can say a location is eligible due to a challenge but do not need to do it (uninhabited, already served)</a:t>
            </a:r>
          </a:p>
          <a:p>
            <a:r>
              <a:rPr lang="en-US" dirty="0">
                <a:solidFill>
                  <a:srgbClr val="FF0000"/>
                </a:solidFill>
              </a:rPr>
              <a:t>Pre-Qualification Application Update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65 total, 11 new, 26 in process, 13 submitted, 3 returned, 12 approved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1/3 </a:t>
            </a:r>
            <a:r>
              <a:rPr lang="en-US" sz="2800" dirty="0" err="1">
                <a:solidFill>
                  <a:srgbClr val="FF0000"/>
                </a:solidFill>
              </a:rPr>
              <a:t>preapplicants</a:t>
            </a:r>
            <a:r>
              <a:rPr lang="en-US" sz="2800" dirty="0">
                <a:solidFill>
                  <a:srgbClr val="FF0000"/>
                </a:solidFill>
              </a:rPr>
              <a:t> have started applications</a:t>
            </a:r>
          </a:p>
          <a:p>
            <a:r>
              <a:rPr lang="en-US" dirty="0">
                <a:solidFill>
                  <a:srgbClr val="FF0000"/>
                </a:solidFill>
              </a:rPr>
              <a:t>When you submit questions be sure to include the application #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5FB4F-DAED-B2CE-05CD-056E658C8D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7B6401-09E2-2E26-1F1C-BD8710FC993E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6371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ECEC7-E6C0-1EF0-312F-34CAF8895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25B3B-DDA1-F4DD-2033-F0712448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0D03E-60E0-1D6A-D49E-759E7423BB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94CC4F-F429-39BA-1665-688B605FD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1" y="1584325"/>
            <a:ext cx="942702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USDA Reconnect award to Grand River Mutual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Several locations now are not eligible for BEAD</a:t>
            </a:r>
          </a:p>
          <a:p>
            <a:r>
              <a:rPr lang="en-US" dirty="0">
                <a:solidFill>
                  <a:srgbClr val="FF0000"/>
                </a:solidFill>
              </a:rPr>
              <a:t>Stated that providers should not collide with local governments on details of an application submissions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Still need  support letter or an exception to this requirement</a:t>
            </a:r>
          </a:p>
          <a:p>
            <a:r>
              <a:rPr lang="en-US" dirty="0">
                <a:solidFill>
                  <a:srgbClr val="FF0000"/>
                </a:solidFill>
              </a:rPr>
              <a:t>Digital Opportunity Grant Update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Applications closed 12/2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41 applications submitted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32 were the local applications (less than 20 co)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9 were state-wide applications (more than 20 co)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$53 M in requests with $13 M available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C66E5-3323-3804-10E5-604A7700A0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779407-887E-30B1-1E8A-1C03068539CF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3407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737A0-0FAA-1E73-5C99-5F6A386A2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0D7B7-7FDB-021C-F6E3-1898DCD5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BJ Tanksley, Director Missouri Office of Broadband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324BD-5D78-195B-466A-C7E0AF092E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b="1" dirty="0">
              <a:solidFill>
                <a:srgbClr val="FF0000"/>
              </a:solidFill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6B02655-6F27-8E47-E2AB-934795A96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1" y="1584325"/>
            <a:ext cx="9427027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Digital Opportunity Grant Update (</a:t>
            </a:r>
            <a:r>
              <a:rPr lang="en-US" dirty="0" err="1">
                <a:solidFill>
                  <a:srgbClr val="FF0000"/>
                </a:solidFill>
              </a:rPr>
              <a:t>Con’t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Tentative awards will be announced but then have to submit to NTIA for approval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30-90 days before final approval to proceed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Local awards will have 2 year max to complete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State-wide awards will have 4 year max to complete</a:t>
            </a:r>
          </a:p>
          <a:p>
            <a:r>
              <a:rPr lang="en-US" dirty="0">
                <a:solidFill>
                  <a:srgbClr val="FF0000"/>
                </a:solidFill>
              </a:rPr>
              <a:t>BJ requested a prompt response if they have to ask for something</a:t>
            </a:r>
          </a:p>
          <a:p>
            <a:r>
              <a:rPr lang="en-US" dirty="0">
                <a:solidFill>
                  <a:srgbClr val="FF0000"/>
                </a:solidFill>
              </a:rPr>
              <a:t>They are working on a FAQ document 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839C97-E452-3304-5B01-0747A0B46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7F3547-49B6-266D-17F5-8204713842C3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98823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65FE6-D4DE-C4BE-2293-3DDAEFC40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C9027-085F-638B-43D5-D20D22D2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7970"/>
            <a:ext cx="10515600" cy="914400"/>
          </a:xfrm>
        </p:spPr>
        <p:txBody>
          <a:bodyPr>
            <a:normAutofit/>
          </a:bodyPr>
          <a:lstStyle/>
          <a:p>
            <a:r>
              <a:rPr lang="en-US" sz="3200" dirty="0"/>
              <a:t>Representative Louis Riggs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4B4AB-61E4-240A-A7EC-51D72F840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6430"/>
            <a:ext cx="10515600" cy="536053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3000" dirty="0"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Legislative Updates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None being introduced on broadband from Rep Riggs at this time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March 1 is end filing date so if any of you have something you would like to see, let him know</a:t>
            </a:r>
          </a:p>
          <a:p>
            <a:pPr lvl="1"/>
            <a:r>
              <a:rPr lang="en-US" sz="3000" dirty="0"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Broadband Advocacy Day at the Capitol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Mark calendar for February 12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More information will be sent out</a:t>
            </a:r>
          </a:p>
          <a:p>
            <a:pPr lvl="1"/>
            <a:r>
              <a:rPr lang="en-US" sz="3000" dirty="0"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County Visits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Starting in April Rep Riggs and Janie will be meeting with some counties to see how they are doing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If your county has a need and want us to come your way, let us know.</a:t>
            </a:r>
          </a:p>
          <a:p>
            <a:pPr lvl="1"/>
            <a:r>
              <a:rPr lang="en-US" sz="3000" dirty="0"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FCC – Intergovernmental Advisory Committee – priorities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Main issues Rep Riggs is working with at the committee level are defaults and repurpose Universal Service Fund</a:t>
            </a:r>
          </a:p>
          <a:p>
            <a:pPr marL="457200" lvl="1" indent="0">
              <a:buNone/>
            </a:pPr>
            <a:endParaRPr lang="en-US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26E9BB-8B8B-902E-2A60-CE8AE8FCE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C00757-87BF-09DC-8114-192C6ABDDEF0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098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727F8-18A5-596C-0517-CEB0E569E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BAC89-4C45-A8A6-FB8C-C3A397A2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7970"/>
            <a:ext cx="10515600" cy="914400"/>
          </a:xfrm>
        </p:spPr>
        <p:txBody>
          <a:bodyPr>
            <a:normAutofit/>
          </a:bodyPr>
          <a:lstStyle/>
          <a:p>
            <a:r>
              <a:rPr lang="en-US" sz="3200" dirty="0"/>
              <a:t>Open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D227A-FCB8-26F6-E2D1-983887ECF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6430"/>
            <a:ext cx="10515600" cy="536053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A. Blanton stated that not having a federal tax exemption on broadband purchases was an issue.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Earlier it was stated there were other benefits and this was not needed but that depreciation benefit has phased out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Show Me Broadband will work on this national issue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A. Winder – working with community engagement, holding hands and being patient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L. Scott – discussed they had submitted app for competitive DE Grant but would continue their work whether funded or not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L. Bragg – working with situation of location that was challenged so applicant did not get funded.  Now challenger will not serve the location.</a:t>
            </a:r>
          </a:p>
          <a:p>
            <a:pPr lvl="2"/>
            <a:r>
              <a:rPr lang="en-US" sz="28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BJ said cannot fix that problem today but they are aware of the situation</a:t>
            </a:r>
          </a:p>
          <a:p>
            <a:pPr lvl="1"/>
            <a:endParaRPr lang="en-US" sz="3200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endParaRPr lang="en-US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06B6FC-7AEA-E9A9-402B-9A7034FAE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5829300"/>
            <a:ext cx="534924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40EDAD-8E62-CD59-67F4-F961256926E9}"/>
              </a:ext>
            </a:extLst>
          </p:cNvPr>
          <p:cNvSpPr txBox="1"/>
          <p:nvPr/>
        </p:nvSpPr>
        <p:spPr>
          <a:xfrm>
            <a:off x="11770641" y="159489"/>
            <a:ext cx="35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5174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931</Words>
  <Application>Microsoft Office PowerPoint</Application>
  <PresentationFormat>Widescreen</PresentationFormat>
  <Paragraphs>133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Georgia</vt:lpstr>
      <vt:lpstr>Wingdings</vt:lpstr>
      <vt:lpstr>Office Theme</vt:lpstr>
      <vt:lpstr> SHOW ME BROADBAND</vt:lpstr>
      <vt:lpstr>AGENDA    </vt:lpstr>
      <vt:lpstr>BJ Tanksley, Director Missouri Office of Broadband</vt:lpstr>
      <vt:lpstr>BJ Tanksley, Director Missouri Office of Broadband</vt:lpstr>
      <vt:lpstr>BJ Tanksley, Director Missouri Office of Broadband</vt:lpstr>
      <vt:lpstr>BJ Tanksley, Director Missouri Office of Broadband</vt:lpstr>
      <vt:lpstr>BJ Tanksley, Director Missouri Office of Broadband</vt:lpstr>
      <vt:lpstr>Representative Louis Riggs</vt:lpstr>
      <vt:lpstr>Open Discussion</vt:lpstr>
      <vt:lpstr>Open Discussion</vt:lpstr>
      <vt:lpstr>Administrative Items </vt:lpstr>
      <vt:lpstr>SHOW ME BROADBAND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Dunning</dc:creator>
  <cp:lastModifiedBy>Anita Dunning</cp:lastModifiedBy>
  <cp:revision>7</cp:revision>
  <dcterms:created xsi:type="dcterms:W3CDTF">2024-05-01T20:08:59Z</dcterms:created>
  <dcterms:modified xsi:type="dcterms:W3CDTF">2025-01-27T01:57:11Z</dcterms:modified>
</cp:coreProperties>
</file>